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70037-B10D-46EE-8660-8F35AA122DAB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EF750-5CB5-4A3F-859D-3FBD8F5576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52504">
            <a:off x="478855" y="-404458"/>
            <a:ext cx="8629180" cy="7668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1Right">
              <a:rot lat="2324108" lon="20907249" rev="1461263"/>
            </a:camera>
            <a:lightRig rig="threePt" dir="t"/>
          </a:scene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152400"/>
          <a:ext cx="7086601" cy="651256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  <a:gridCol w="37297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K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K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N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G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O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O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V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O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B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O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U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N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B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E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N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O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N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O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O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V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V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E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V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G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R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V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E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U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O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E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N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E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D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islerJ\Pictures\Oxy Logos\Oxy Logo Large - transparent washout.g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0"/>
            <a:ext cx="6847788" cy="684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90</Words>
  <Application>Microsoft Office PowerPoint</Application>
  <PresentationFormat>On-screen Show (4:3)</PresentationFormat>
  <Paragraphs>90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OXY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Besichj</dc:creator>
  <cp:lastModifiedBy>Besichj</cp:lastModifiedBy>
  <cp:revision>4</cp:revision>
  <dcterms:created xsi:type="dcterms:W3CDTF">2015-10-22T16:25:32Z</dcterms:created>
  <dcterms:modified xsi:type="dcterms:W3CDTF">2015-10-22T17:01:25Z</dcterms:modified>
</cp:coreProperties>
</file>